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59" r:id="rId2"/>
    <p:sldId id="260" r:id="rId3"/>
    <p:sldId id="27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CC0000"/>
    <a:srgbClr val="000066"/>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3/30/2020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3/30/2020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3/30/2020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3/30/2020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 -</a:t>
            </a:r>
            <a:r>
              <a:rPr lang="en-US" sz="3600" b="1" dirty="0" smtClean="0">
                <a:solidFill>
                  <a:schemeClr val="bg1"/>
                </a:solidFill>
                <a:latin typeface="Arial" pitchFamily="34" charset="0"/>
                <a:cs typeface="Arial" pitchFamily="34" charset="0"/>
              </a:rPr>
              <a:t>VII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 काव्य खंड)</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cstate="print"/>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0"/>
            <a:ext cx="7239000" cy="1219200"/>
          </a:xfrm>
        </p:spPr>
        <p:txBody>
          <a:bodyPr>
            <a:normAutofit/>
          </a:bodyPr>
          <a:lstStyle/>
          <a:p>
            <a:pPr algn="ctr"/>
            <a:r>
              <a:rPr lang="hi-IN" sz="3200" dirty="0" smtClean="0">
                <a:solidFill>
                  <a:srgbClr val="FF0000"/>
                </a:solidFill>
              </a:rPr>
              <a:t>पाठ-1 हम पंक्षी उन्मुक्त गगन के (शिवमंगल सिंह सुमन) </a:t>
            </a:r>
            <a:endParaRPr lang="en-US" sz="3200" dirty="0">
              <a:solidFill>
                <a:srgbClr val="FF0000"/>
              </a:solidFill>
            </a:endParaRPr>
          </a:p>
        </p:txBody>
      </p:sp>
      <p:sp>
        <p:nvSpPr>
          <p:cNvPr id="5" name="Content Placeholder 4"/>
          <p:cNvSpPr>
            <a:spLocks noGrp="1"/>
          </p:cNvSpPr>
          <p:nvPr>
            <p:ph idx="1"/>
          </p:nvPr>
        </p:nvSpPr>
        <p:spPr>
          <a:xfrm>
            <a:off x="304800" y="1295400"/>
            <a:ext cx="7772400" cy="5257800"/>
          </a:xfrm>
        </p:spPr>
        <p:txBody>
          <a:bodyPr>
            <a:normAutofit lnSpcReduction="10000"/>
          </a:bodyPr>
          <a:lstStyle/>
          <a:p>
            <a:pPr algn="ctr">
              <a:buNone/>
            </a:pPr>
            <a:r>
              <a:rPr lang="hi-IN" sz="2800" u="sng" dirty="0" smtClean="0">
                <a:solidFill>
                  <a:srgbClr val="FF0000"/>
                </a:solidFill>
              </a:rPr>
              <a:t>कवि परिचय </a:t>
            </a:r>
          </a:p>
          <a:p>
            <a:pPr algn="just">
              <a:buNone/>
            </a:pPr>
            <a:r>
              <a:rPr lang="hi-IN" sz="2000" dirty="0" smtClean="0">
                <a:solidFill>
                  <a:srgbClr val="FF0000"/>
                </a:solidFill>
              </a:rPr>
              <a:t>शिवमंगल सिंह सुमन</a:t>
            </a:r>
            <a:r>
              <a:rPr lang="hi-IN" sz="2000" dirty="0" smtClean="0"/>
              <a:t>:-जन्म 5 अगस्त 1915 झगरपुर, उन्नाव, (यू पी)I प्रारम्भिक शिक्षा रीवा, ग्वालियर, बीएचयू से डी लिट. उत्तर प्रदेश हिंदी संस्थान में कुलपति के रूप में कार्य किया I पद्मश्री, पद्मभूषण एवं साहित्य अकादमी पुरस्कार से पुरस्कृत I   </a:t>
            </a:r>
            <a:r>
              <a:rPr lang="hi-IN" sz="2000" dirty="0" smtClean="0">
                <a:solidFill>
                  <a:srgbClr val="FF0000"/>
                </a:solidFill>
              </a:rPr>
              <a:t> </a:t>
            </a:r>
          </a:p>
          <a:p>
            <a:pPr algn="just">
              <a:buNone/>
            </a:pPr>
            <a:r>
              <a:rPr lang="hi-IN" sz="2000" u="sng" dirty="0" smtClean="0">
                <a:solidFill>
                  <a:srgbClr val="FF0000"/>
                </a:solidFill>
              </a:rPr>
              <a:t>रचनाएँ</a:t>
            </a:r>
            <a:r>
              <a:rPr lang="hi-IN" sz="2000" u="sng" dirty="0" smtClean="0"/>
              <a:t> </a:t>
            </a:r>
            <a:r>
              <a:rPr lang="hi-IN" sz="2000" dirty="0" smtClean="0"/>
              <a:t>:- हिल्लोल जीवन के गान युग का मोल प्रलय सृजन मिटटी की बारात वाणी की व्यथा (कविता संग्रह) सांसो का हिसाब, चलना हमारा काम है, असमंजस, पतवार, सुनी सांझ, मैं बढ़ता हि जा रहा हूँ (कविता) महादेवी की काव्य साधना (गद्य), प्रकृति पुरुष कालिदास (नाटक) I</a:t>
            </a:r>
          </a:p>
          <a:p>
            <a:pPr algn="just">
              <a:buNone/>
            </a:pPr>
            <a:r>
              <a:rPr lang="hi-IN" sz="2000" u="sng" dirty="0" smtClean="0">
                <a:solidFill>
                  <a:srgbClr val="FF0000"/>
                </a:solidFill>
              </a:rPr>
              <a:t>पाठ-परिचय</a:t>
            </a:r>
            <a:r>
              <a:rPr lang="hi-IN" sz="2000" u="sng" dirty="0" smtClean="0"/>
              <a:t> </a:t>
            </a:r>
            <a:r>
              <a:rPr lang="hi-IN" sz="2000" dirty="0" smtClean="0"/>
              <a:t>:- इस कविता में कवि ने प्रकृति का मानवीकरण किया है I पंक्षियों के माध्यम से कवि आज़ादी के महत्व के बारे में भारतियों को जागृत करते है I पंक्षी कहते है कि हम खुले आसमान में स्वतंत्र रूप से घूमना चाहते है I हमें गुलामी की रोटी नही चाहिए I हमें पेड़ की टहनी के झूले पसंद है I हमें  नील आकाश की सीमा को छूना है I इस आज़ादी को पाने में भले ही हमारी जानचली जाए I हमें पंख मिला है उड़ने के लिए  इसलिए हमें आज़ादी चाहिए I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838200"/>
          </a:xfrm>
        </p:spPr>
        <p:txBody>
          <a:bodyPr>
            <a:normAutofit fontScale="90000"/>
          </a:bodyPr>
          <a:lstStyle/>
          <a:p>
            <a:pPr algn="ctr"/>
            <a:r>
              <a:rPr lang="hi-IN" sz="3200" dirty="0" smtClean="0">
                <a:solidFill>
                  <a:srgbClr val="FF0000"/>
                </a:solidFill>
              </a:rPr>
              <a:t>पाठ-1 हम पंक्षी उन्मुक्त गगन के </a:t>
            </a:r>
            <a:br>
              <a:rPr lang="hi-IN" sz="3200" dirty="0" smtClean="0">
                <a:solidFill>
                  <a:srgbClr val="FF0000"/>
                </a:solidFill>
              </a:rPr>
            </a:br>
            <a:r>
              <a:rPr lang="hi-IN" sz="3200" dirty="0" smtClean="0">
                <a:solidFill>
                  <a:srgbClr val="FF0000"/>
                </a:solidFill>
              </a:rPr>
              <a:t>(शिवमंगल सिंह सुमन ) </a:t>
            </a:r>
            <a:endParaRPr lang="en-US" sz="3200" dirty="0">
              <a:solidFill>
                <a:srgbClr val="FF0000"/>
              </a:solidFill>
            </a:endParaRPr>
          </a:p>
        </p:txBody>
      </p:sp>
      <p:sp>
        <p:nvSpPr>
          <p:cNvPr id="5" name="Content Placeholder 4"/>
          <p:cNvSpPr>
            <a:spLocks noGrp="1"/>
          </p:cNvSpPr>
          <p:nvPr>
            <p:ph idx="1"/>
          </p:nvPr>
        </p:nvSpPr>
        <p:spPr>
          <a:xfrm>
            <a:off x="304800" y="1295400"/>
            <a:ext cx="7772400" cy="5410200"/>
          </a:xfrm>
        </p:spPr>
        <p:txBody>
          <a:bodyPr>
            <a:normAutofit fontScale="62500" lnSpcReduction="20000"/>
          </a:bodyPr>
          <a:lstStyle/>
          <a:p>
            <a:pPr algn="ctr">
              <a:buNone/>
            </a:pPr>
            <a:r>
              <a:rPr lang="hi-IN" sz="3200" u="sng" dirty="0" smtClean="0">
                <a:solidFill>
                  <a:srgbClr val="FF0000"/>
                </a:solidFill>
              </a:rPr>
              <a:t>कठिन शब्दों के अर्थ </a:t>
            </a:r>
          </a:p>
          <a:p>
            <a:pPr>
              <a:buNone/>
            </a:pPr>
            <a:r>
              <a:rPr lang="hi-IN" sz="3200" dirty="0" smtClean="0"/>
              <a:t>उन्मुक्त- स्वतंत्र</a:t>
            </a:r>
          </a:p>
          <a:p>
            <a:pPr>
              <a:buNone/>
            </a:pPr>
            <a:r>
              <a:rPr lang="hi-IN" sz="3200" dirty="0" smtClean="0"/>
              <a:t>पिंजरबद्ध- पिंजरे में बंधा होना </a:t>
            </a:r>
          </a:p>
          <a:p>
            <a:pPr>
              <a:buNone/>
            </a:pPr>
            <a:r>
              <a:rPr lang="hi-IN" sz="3200" dirty="0" smtClean="0"/>
              <a:t>तीलियों- सींक या काठी </a:t>
            </a:r>
          </a:p>
          <a:p>
            <a:pPr>
              <a:buNone/>
            </a:pPr>
            <a:r>
              <a:rPr lang="hi-IN" sz="3200" dirty="0" smtClean="0"/>
              <a:t>कटुक- कड़वा </a:t>
            </a:r>
          </a:p>
          <a:p>
            <a:pPr>
              <a:buNone/>
            </a:pPr>
            <a:r>
              <a:rPr lang="hi-IN" sz="3200" dirty="0" smtClean="0"/>
              <a:t>निबौरी- नीम का फल</a:t>
            </a:r>
          </a:p>
          <a:p>
            <a:pPr>
              <a:buNone/>
            </a:pPr>
            <a:r>
              <a:rPr lang="hi-IN" sz="3200" dirty="0" smtClean="0"/>
              <a:t>कनक- सोना </a:t>
            </a:r>
          </a:p>
          <a:p>
            <a:pPr>
              <a:buNone/>
            </a:pPr>
            <a:r>
              <a:rPr lang="hi-IN" sz="3200" dirty="0" smtClean="0"/>
              <a:t>स्वर्ण- श्रृंखला-सोने की हथकड़ी</a:t>
            </a:r>
          </a:p>
          <a:p>
            <a:pPr>
              <a:buNone/>
            </a:pPr>
            <a:r>
              <a:rPr lang="hi-IN" sz="3200" dirty="0" smtClean="0"/>
              <a:t>फुनगी- पेड़ की टहनी</a:t>
            </a:r>
          </a:p>
          <a:p>
            <a:pPr>
              <a:buNone/>
            </a:pPr>
            <a:r>
              <a:rPr lang="hi-IN" sz="3200" dirty="0" smtClean="0"/>
              <a:t>अरमान- आशा या ख्वाहिशें</a:t>
            </a:r>
          </a:p>
          <a:p>
            <a:pPr>
              <a:buNone/>
            </a:pPr>
            <a:r>
              <a:rPr lang="hi-IN" sz="3200" dirty="0" smtClean="0"/>
              <a:t>तारक- तारों</a:t>
            </a:r>
          </a:p>
          <a:p>
            <a:pPr>
              <a:buNone/>
            </a:pPr>
            <a:r>
              <a:rPr lang="hi-IN" sz="3200" dirty="0" smtClean="0"/>
              <a:t>क्षितिज- धरती और आसमान का मिलन स्थल</a:t>
            </a:r>
          </a:p>
          <a:p>
            <a:pPr>
              <a:buNone/>
            </a:pPr>
            <a:r>
              <a:rPr lang="hi-IN" sz="3200" dirty="0" smtClean="0"/>
              <a:t>तनती- खिंचाव </a:t>
            </a:r>
          </a:p>
          <a:p>
            <a:pPr>
              <a:buNone/>
            </a:pPr>
            <a:r>
              <a:rPr lang="hi-IN" sz="3200" dirty="0" smtClean="0"/>
              <a:t>नीड़- घोसला</a:t>
            </a:r>
          </a:p>
          <a:p>
            <a:pPr>
              <a:buNone/>
            </a:pPr>
            <a:r>
              <a:rPr lang="hi-IN" sz="3200" dirty="0" smtClean="0"/>
              <a:t>आकुल- बेचैन </a:t>
            </a:r>
          </a:p>
          <a:p>
            <a:pPr>
              <a:buNone/>
            </a:pPr>
            <a:r>
              <a:rPr lang="hi-IN" sz="3200" dirty="0" smtClean="0"/>
              <a:t>विघ्न- बाधा </a:t>
            </a:r>
            <a:r>
              <a:rPr lang="hi-IN" sz="2000" dirty="0" smtClean="0"/>
              <a:t> </a:t>
            </a:r>
          </a:p>
          <a:p>
            <a:pPr algn="just">
              <a:buNone/>
            </a:pPr>
            <a:r>
              <a:rPr lang="hi-IN" sz="2000"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681</TotalTime>
  <Words>287</Words>
  <Application>Microsoft Office PowerPoint</Application>
  <PresentationFormat>On-screen Show (4:3)</PresentationFormat>
  <Paragraphs>28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Opulent</vt:lpstr>
      <vt:lpstr>Slide 1</vt:lpstr>
      <vt:lpstr>पाठ-1 हम पंक्षी उन्मुक्त गगन के (शिवमंगल सिंह सुमन) </vt:lpstr>
      <vt:lpstr>पाठ-1 हम पंक्षी उन्मुक्त गगन के  (शिवमंगल सिंह सुमन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HM</cp:lastModifiedBy>
  <cp:revision>95</cp:revision>
  <dcterms:created xsi:type="dcterms:W3CDTF">2006-08-16T00:00:00Z</dcterms:created>
  <dcterms:modified xsi:type="dcterms:W3CDTF">2020-03-30T06:55:55Z</dcterms:modified>
</cp:coreProperties>
</file>